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80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3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720080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44000" cy="62373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ADDB52E-617C-EBF5-7246-9E2BB514A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032" y="2286397"/>
            <a:ext cx="4104456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CAA73-3D1E-2F74-A494-4A7443C4EE07}"/>
              </a:ext>
            </a:extLst>
          </p:cNvPr>
          <p:cNvSpPr txBox="1"/>
          <p:nvPr/>
        </p:nvSpPr>
        <p:spPr>
          <a:xfrm>
            <a:off x="5975648" y="501317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85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0">
  <a:themeElements>
    <a:clrScheme name="Theme8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</Words>
  <Application>Microsoft Office PowerPoint</Application>
  <PresentationFormat>On-screen Show (4:3)</PresentationFormat>
  <Paragraphs>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Calibri</vt:lpstr>
      <vt:lpstr>Theme80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Sourabh Kumar Gupta</cp:lastModifiedBy>
  <cp:revision>2</cp:revision>
  <dcterms:created xsi:type="dcterms:W3CDTF">2022-11-11T16:35:33Z</dcterms:created>
  <dcterms:modified xsi:type="dcterms:W3CDTF">2022-11-11T17:48:57Z</dcterms:modified>
  <cp:category/>
</cp:coreProperties>
</file>